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62" r:id="rId6"/>
    <p:sldId id="263" r:id="rId7"/>
    <p:sldId id="270" r:id="rId8"/>
    <p:sldId id="264" r:id="rId9"/>
    <p:sldId id="265" r:id="rId10"/>
    <p:sldId id="272" r:id="rId11"/>
    <p:sldId id="266" r:id="rId12"/>
    <p:sldId id="273" r:id="rId13"/>
    <p:sldId id="267" r:id="rId14"/>
    <p:sldId id="274" r:id="rId15"/>
    <p:sldId id="271" r:id="rId16"/>
    <p:sldId id="268" r:id="rId17"/>
    <p:sldId id="269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A116AD-316C-3942-A9FA-024515910E87}" v="126" dt="2025-09-14T22:50:42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48" autoAdjust="0"/>
    <p:restoredTop sz="96233"/>
  </p:normalViewPr>
  <p:slideViewPr>
    <p:cSldViewPr snapToGrid="0">
      <p:cViewPr varScale="1">
        <p:scale>
          <a:sx n="75" d="100"/>
          <a:sy n="75" d="100"/>
        </p:scale>
        <p:origin x="160" y="1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ngze Song" userId="11e89445-361d-49fc-bfc8-8fba2ba5591a" providerId="ADAL" clId="{660F689C-6174-58FD-BB35-266223210586}"/>
    <pc:docChg chg="undo custSel addSld modSld sldOrd modMainMaster">
      <pc:chgData name="Yongze Song" userId="11e89445-361d-49fc-bfc8-8fba2ba5591a" providerId="ADAL" clId="{660F689C-6174-58FD-BB35-266223210586}" dt="2025-09-14T22:50:53.124" v="1430" actId="1076"/>
      <pc:docMkLst>
        <pc:docMk/>
      </pc:docMkLst>
      <pc:sldChg chg="addSp delSp modSp mod">
        <pc:chgData name="Yongze Song" userId="11e89445-361d-49fc-bfc8-8fba2ba5591a" providerId="ADAL" clId="{660F689C-6174-58FD-BB35-266223210586}" dt="2025-09-04T03:10:02.110" v="136" actId="20577"/>
        <pc:sldMkLst>
          <pc:docMk/>
          <pc:sldMk cId="1869076546" sldId="256"/>
        </pc:sldMkLst>
        <pc:spChg chg="mod">
          <ac:chgData name="Yongze Song" userId="11e89445-361d-49fc-bfc8-8fba2ba5591a" providerId="ADAL" clId="{660F689C-6174-58FD-BB35-266223210586}" dt="2025-09-04T03:08:41.562" v="114" actId="113"/>
          <ac:spMkLst>
            <pc:docMk/>
            <pc:sldMk cId="1869076546" sldId="256"/>
            <ac:spMk id="5" creationId="{12DABE51-8365-4968-8F93-387A5599F391}"/>
          </ac:spMkLst>
        </pc:spChg>
        <pc:spChg chg="mod">
          <ac:chgData name="Yongze Song" userId="11e89445-361d-49fc-bfc8-8fba2ba5591a" providerId="ADAL" clId="{660F689C-6174-58FD-BB35-266223210586}" dt="2025-09-04T03:08:45.299" v="115" actId="113"/>
          <ac:spMkLst>
            <pc:docMk/>
            <pc:sldMk cId="1869076546" sldId="256"/>
            <ac:spMk id="9" creationId="{88DCD809-4906-438E-80CD-B4B84A8A9F6C}"/>
          </ac:spMkLst>
        </pc:spChg>
        <pc:spChg chg="mod">
          <ac:chgData name="Yongze Song" userId="11e89445-361d-49fc-bfc8-8fba2ba5591a" providerId="ADAL" clId="{660F689C-6174-58FD-BB35-266223210586}" dt="2025-09-04T03:10:02.110" v="136" actId="20577"/>
          <ac:spMkLst>
            <pc:docMk/>
            <pc:sldMk cId="1869076546" sldId="256"/>
            <ac:spMk id="10" creationId="{A75AEE9D-AC26-428E-A88B-BD8F58882ADF}"/>
          </ac:spMkLst>
        </pc:spChg>
      </pc:sldChg>
      <pc:sldChg chg="addSp delSp modSp mod">
        <pc:chgData name="Yongze Song" userId="11e89445-361d-49fc-bfc8-8fba2ba5591a" providerId="ADAL" clId="{660F689C-6174-58FD-BB35-266223210586}" dt="2025-09-04T03:12:03.622" v="177" actId="1076"/>
        <pc:sldMkLst>
          <pc:docMk/>
          <pc:sldMk cId="1552452956" sldId="262"/>
        </pc:sldMkLst>
        <pc:spChg chg="add mod">
          <ac:chgData name="Yongze Song" userId="11e89445-361d-49fc-bfc8-8fba2ba5591a" providerId="ADAL" clId="{660F689C-6174-58FD-BB35-266223210586}" dt="2025-09-04T03:12:03.622" v="177" actId="1076"/>
          <ac:spMkLst>
            <pc:docMk/>
            <pc:sldMk cId="1552452956" sldId="262"/>
            <ac:spMk id="5" creationId="{0EC2DC82-0F80-3FA5-1436-7440EFEB13A7}"/>
          </ac:spMkLst>
        </pc:spChg>
        <pc:spChg chg="mod">
          <ac:chgData name="Yongze Song" userId="11e89445-361d-49fc-bfc8-8fba2ba5591a" providerId="ADAL" clId="{660F689C-6174-58FD-BB35-266223210586}" dt="2025-09-04T03:11:36.363" v="146" actId="1076"/>
          <ac:spMkLst>
            <pc:docMk/>
            <pc:sldMk cId="1552452956" sldId="262"/>
            <ac:spMk id="8" creationId="{83439669-9477-CBDA-D0C2-6BD7C8AE3B62}"/>
          </ac:spMkLst>
        </pc:spChg>
        <pc:picChg chg="add mod">
          <ac:chgData name="Yongze Song" userId="11e89445-361d-49fc-bfc8-8fba2ba5591a" providerId="ADAL" clId="{660F689C-6174-58FD-BB35-266223210586}" dt="2025-09-04T03:11:45.060" v="149" actId="14100"/>
          <ac:picMkLst>
            <pc:docMk/>
            <pc:sldMk cId="1552452956" sldId="262"/>
            <ac:picMk id="2050" creationId="{E1DAB5B4-F08C-34FA-2ED8-45F549A79829}"/>
          </ac:picMkLst>
        </pc:picChg>
      </pc:sldChg>
      <pc:sldChg chg="addSp delSp modSp mod">
        <pc:chgData name="Yongze Song" userId="11e89445-361d-49fc-bfc8-8fba2ba5591a" providerId="ADAL" clId="{660F689C-6174-58FD-BB35-266223210586}" dt="2025-09-14T22:50:53.124" v="1430" actId="1076"/>
        <pc:sldMkLst>
          <pc:docMk/>
          <pc:sldMk cId="1573560608" sldId="263"/>
        </pc:sldMkLst>
        <pc:spChg chg="add mod">
          <ac:chgData name="Yongze Song" userId="11e89445-361d-49fc-bfc8-8fba2ba5591a" providerId="ADAL" clId="{660F689C-6174-58FD-BB35-266223210586}" dt="2025-09-14T22:50:53.124" v="1430" actId="1076"/>
          <ac:spMkLst>
            <pc:docMk/>
            <pc:sldMk cId="1573560608" sldId="263"/>
            <ac:spMk id="2" creationId="{F0CD6F0A-AEC9-F75C-5407-31A4E617CE03}"/>
          </ac:spMkLst>
        </pc:spChg>
        <pc:spChg chg="mod">
          <ac:chgData name="Yongze Song" userId="11e89445-361d-49fc-bfc8-8fba2ba5591a" providerId="ADAL" clId="{660F689C-6174-58FD-BB35-266223210586}" dt="2025-09-14T22:50:42.728" v="1419" actId="14100"/>
          <ac:spMkLst>
            <pc:docMk/>
            <pc:sldMk cId="1573560608" sldId="263"/>
            <ac:spMk id="3" creationId="{AF76CE08-D7F7-6EF6-7C9B-D4E2EEC515D9}"/>
          </ac:spMkLst>
        </pc:spChg>
        <pc:spChg chg="mod">
          <ac:chgData name="Yongze Song" userId="11e89445-361d-49fc-bfc8-8fba2ba5591a" providerId="ADAL" clId="{660F689C-6174-58FD-BB35-266223210586}" dt="2025-09-14T21:17:28.071" v="277" actId="20577"/>
          <ac:spMkLst>
            <pc:docMk/>
            <pc:sldMk cId="1573560608" sldId="263"/>
            <ac:spMk id="5" creationId="{94FAE56D-3420-B65D-B1FD-53FE033C9F50}"/>
          </ac:spMkLst>
        </pc:spChg>
        <pc:picChg chg="add mod">
          <ac:chgData name="Yongze Song" userId="11e89445-361d-49fc-bfc8-8fba2ba5591a" providerId="ADAL" clId="{660F689C-6174-58FD-BB35-266223210586}" dt="2025-09-14T22:50:36.537" v="1417" actId="1076"/>
          <ac:picMkLst>
            <pc:docMk/>
            <pc:sldMk cId="1573560608" sldId="263"/>
            <ac:picMk id="6" creationId="{3410E7BE-D41B-374B-893B-7838C5E00818}"/>
          </ac:picMkLst>
        </pc:picChg>
        <pc:picChg chg="del mod">
          <ac:chgData name="Yongze Song" userId="11e89445-361d-49fc-bfc8-8fba2ba5591a" providerId="ADAL" clId="{660F689C-6174-58FD-BB35-266223210586}" dt="2025-09-14T22:50:17.846" v="1410" actId="478"/>
          <ac:picMkLst>
            <pc:docMk/>
            <pc:sldMk cId="1573560608" sldId="263"/>
            <ac:picMk id="9" creationId="{4BA79C0E-2367-8A5A-47F7-4DFBD0649F45}"/>
          </ac:picMkLst>
        </pc:picChg>
      </pc:sldChg>
      <pc:sldChg chg="modSp mod">
        <pc:chgData name="Yongze Song" userId="11e89445-361d-49fc-bfc8-8fba2ba5591a" providerId="ADAL" clId="{660F689C-6174-58FD-BB35-266223210586}" dt="2025-09-14T21:35:53.846" v="533" actId="20577"/>
        <pc:sldMkLst>
          <pc:docMk/>
          <pc:sldMk cId="2993383483" sldId="264"/>
        </pc:sldMkLst>
        <pc:spChg chg="mod">
          <ac:chgData name="Yongze Song" userId="11e89445-361d-49fc-bfc8-8fba2ba5591a" providerId="ADAL" clId="{660F689C-6174-58FD-BB35-266223210586}" dt="2025-09-14T21:35:53.846" v="533" actId="20577"/>
          <ac:spMkLst>
            <pc:docMk/>
            <pc:sldMk cId="2993383483" sldId="264"/>
            <ac:spMk id="2" creationId="{3F1B5A97-82BC-4572-005A-6179B33D7C27}"/>
          </ac:spMkLst>
        </pc:spChg>
        <pc:spChg chg="mod">
          <ac:chgData name="Yongze Song" userId="11e89445-361d-49fc-bfc8-8fba2ba5591a" providerId="ADAL" clId="{660F689C-6174-58FD-BB35-266223210586}" dt="2025-09-14T21:14:25.686" v="231" actId="20577"/>
          <ac:spMkLst>
            <pc:docMk/>
            <pc:sldMk cId="2993383483" sldId="264"/>
            <ac:spMk id="5" creationId="{F46CBEDA-97D6-5888-694E-C27D74EBB767}"/>
          </ac:spMkLst>
        </pc:spChg>
      </pc:sldChg>
      <pc:sldChg chg="modSp mod">
        <pc:chgData name="Yongze Song" userId="11e89445-361d-49fc-bfc8-8fba2ba5591a" providerId="ADAL" clId="{660F689C-6174-58FD-BB35-266223210586}" dt="2025-09-04T03:15:00.109" v="223" actId="108"/>
        <pc:sldMkLst>
          <pc:docMk/>
          <pc:sldMk cId="3614579777" sldId="265"/>
        </pc:sldMkLst>
        <pc:spChg chg="mod">
          <ac:chgData name="Yongze Song" userId="11e89445-361d-49fc-bfc8-8fba2ba5591a" providerId="ADAL" clId="{660F689C-6174-58FD-BB35-266223210586}" dt="2025-09-04T03:15:00.109" v="223" actId="108"/>
          <ac:spMkLst>
            <pc:docMk/>
            <pc:sldMk cId="3614579777" sldId="265"/>
            <ac:spMk id="6" creationId="{24858A3F-1142-6D8E-3757-2502E4FCF226}"/>
          </ac:spMkLst>
        </pc:spChg>
      </pc:sldChg>
      <pc:sldChg chg="modSp mod">
        <pc:chgData name="Yongze Song" userId="11e89445-361d-49fc-bfc8-8fba2ba5591a" providerId="ADAL" clId="{660F689C-6174-58FD-BB35-266223210586}" dt="2025-09-14T21:47:30.538" v="743" actId="20577"/>
        <pc:sldMkLst>
          <pc:docMk/>
          <pc:sldMk cId="3568365232" sldId="266"/>
        </pc:sldMkLst>
        <pc:spChg chg="mod">
          <ac:chgData name="Yongze Song" userId="11e89445-361d-49fc-bfc8-8fba2ba5591a" providerId="ADAL" clId="{660F689C-6174-58FD-BB35-266223210586}" dt="2025-09-14T21:47:30.538" v="743" actId="20577"/>
          <ac:spMkLst>
            <pc:docMk/>
            <pc:sldMk cId="3568365232" sldId="266"/>
            <ac:spMk id="2" creationId="{FFBF4386-4792-34E1-6B6E-1F7029B6C645}"/>
          </ac:spMkLst>
        </pc:spChg>
      </pc:sldChg>
      <pc:sldChg chg="modSp mod">
        <pc:chgData name="Yongze Song" userId="11e89445-361d-49fc-bfc8-8fba2ba5591a" providerId="ADAL" clId="{660F689C-6174-58FD-BB35-266223210586}" dt="2025-09-14T22:20:51.149" v="1223" actId="1035"/>
        <pc:sldMkLst>
          <pc:docMk/>
          <pc:sldMk cId="266277338" sldId="267"/>
        </pc:sldMkLst>
        <pc:spChg chg="mod">
          <ac:chgData name="Yongze Song" userId="11e89445-361d-49fc-bfc8-8fba2ba5591a" providerId="ADAL" clId="{660F689C-6174-58FD-BB35-266223210586}" dt="2025-09-14T22:20:51.149" v="1223" actId="1035"/>
          <ac:spMkLst>
            <pc:docMk/>
            <pc:sldMk cId="266277338" sldId="267"/>
            <ac:spMk id="3" creationId="{8A866E7C-F56A-E78D-AD3B-AC993426601C}"/>
          </ac:spMkLst>
        </pc:spChg>
        <pc:spChg chg="mod">
          <ac:chgData name="Yongze Song" userId="11e89445-361d-49fc-bfc8-8fba2ba5591a" providerId="ADAL" clId="{660F689C-6174-58FD-BB35-266223210586}" dt="2025-09-14T22:20:51.149" v="1223" actId="1035"/>
          <ac:spMkLst>
            <pc:docMk/>
            <pc:sldMk cId="266277338" sldId="267"/>
            <ac:spMk id="5" creationId="{1E9535AC-082C-E8C2-79A3-AD5790E54651}"/>
          </ac:spMkLst>
        </pc:spChg>
      </pc:sldChg>
      <pc:sldChg chg="modSp mod">
        <pc:chgData name="Yongze Song" userId="11e89445-361d-49fc-bfc8-8fba2ba5591a" providerId="ADAL" clId="{660F689C-6174-58FD-BB35-266223210586}" dt="2025-09-14T22:25:48.748" v="1283" actId="20577"/>
        <pc:sldMkLst>
          <pc:docMk/>
          <pc:sldMk cId="2442886117" sldId="268"/>
        </pc:sldMkLst>
        <pc:spChg chg="mod">
          <ac:chgData name="Yongze Song" userId="11e89445-361d-49fc-bfc8-8fba2ba5591a" providerId="ADAL" clId="{660F689C-6174-58FD-BB35-266223210586}" dt="2025-09-14T22:25:48.748" v="1283" actId="20577"/>
          <ac:spMkLst>
            <pc:docMk/>
            <pc:sldMk cId="2442886117" sldId="268"/>
            <ac:spMk id="2" creationId="{2DF442DC-98A4-4E1B-5B3D-4D998B1B1FC4}"/>
          </ac:spMkLst>
        </pc:spChg>
        <pc:spChg chg="mod">
          <ac:chgData name="Yongze Song" userId="11e89445-361d-49fc-bfc8-8fba2ba5591a" providerId="ADAL" clId="{660F689C-6174-58FD-BB35-266223210586}" dt="2025-09-14T22:24:54.307" v="1268" actId="404"/>
          <ac:spMkLst>
            <pc:docMk/>
            <pc:sldMk cId="2442886117" sldId="268"/>
            <ac:spMk id="5" creationId="{4B2C1963-D601-6C36-1D67-B0B6415F4637}"/>
          </ac:spMkLst>
        </pc:spChg>
      </pc:sldChg>
      <pc:sldChg chg="addSp modSp mod">
        <pc:chgData name="Yongze Song" userId="11e89445-361d-49fc-bfc8-8fba2ba5591a" providerId="ADAL" clId="{660F689C-6174-58FD-BB35-266223210586}" dt="2025-09-14T22:39:38.455" v="1405" actId="14100"/>
        <pc:sldMkLst>
          <pc:docMk/>
          <pc:sldMk cId="3969414352" sldId="269"/>
        </pc:sldMkLst>
        <pc:spChg chg="add mod">
          <ac:chgData name="Yongze Song" userId="11e89445-361d-49fc-bfc8-8fba2ba5591a" providerId="ADAL" clId="{660F689C-6174-58FD-BB35-266223210586}" dt="2025-09-14T22:39:28.487" v="1403"/>
          <ac:spMkLst>
            <pc:docMk/>
            <pc:sldMk cId="3969414352" sldId="269"/>
            <ac:spMk id="3" creationId="{B060169F-F4E9-946B-6320-53CAF7E767FD}"/>
          </ac:spMkLst>
        </pc:spChg>
        <pc:spChg chg="mod">
          <ac:chgData name="Yongze Song" userId="11e89445-361d-49fc-bfc8-8fba2ba5591a" providerId="ADAL" clId="{660F689C-6174-58FD-BB35-266223210586}" dt="2025-09-04T03:14:49.347" v="222" actId="20577"/>
          <ac:spMkLst>
            <pc:docMk/>
            <pc:sldMk cId="3969414352" sldId="269"/>
            <ac:spMk id="5" creationId="{7643EDE5-1AD2-3C2F-E02E-322D1DE5F69C}"/>
          </ac:spMkLst>
        </pc:spChg>
        <pc:spChg chg="mod">
          <ac:chgData name="Yongze Song" userId="11e89445-361d-49fc-bfc8-8fba2ba5591a" providerId="ADAL" clId="{660F689C-6174-58FD-BB35-266223210586}" dt="2025-09-14T22:39:38.455" v="1405" actId="14100"/>
          <ac:spMkLst>
            <pc:docMk/>
            <pc:sldMk cId="3969414352" sldId="269"/>
            <ac:spMk id="6" creationId="{9DD1B637-B228-C101-86B6-4855C17A05D7}"/>
          </ac:spMkLst>
        </pc:spChg>
        <pc:picChg chg="add mod">
          <ac:chgData name="Yongze Song" userId="11e89445-361d-49fc-bfc8-8fba2ba5591a" providerId="ADAL" clId="{660F689C-6174-58FD-BB35-266223210586}" dt="2025-09-14T22:39:28.487" v="1403"/>
          <ac:picMkLst>
            <pc:docMk/>
            <pc:sldMk cId="3969414352" sldId="269"/>
            <ac:picMk id="2" creationId="{D267F3B7-686E-E1A4-637F-4BA1604E7402}"/>
          </ac:picMkLst>
        </pc:picChg>
      </pc:sldChg>
      <pc:sldChg chg="modSp mod">
        <pc:chgData name="Yongze Song" userId="11e89445-361d-49fc-bfc8-8fba2ba5591a" providerId="ADAL" clId="{660F689C-6174-58FD-BB35-266223210586}" dt="2025-09-14T21:33:25.039" v="436" actId="20577"/>
        <pc:sldMkLst>
          <pc:docMk/>
          <pc:sldMk cId="1644656355" sldId="270"/>
        </pc:sldMkLst>
        <pc:spChg chg="mod">
          <ac:chgData name="Yongze Song" userId="11e89445-361d-49fc-bfc8-8fba2ba5591a" providerId="ADAL" clId="{660F689C-6174-58FD-BB35-266223210586}" dt="2025-09-04T03:14:22.209" v="214" actId="20577"/>
          <ac:spMkLst>
            <pc:docMk/>
            <pc:sldMk cId="1644656355" sldId="270"/>
            <ac:spMk id="5" creationId="{9F66C562-8530-35A2-6CA3-32150DDB07D3}"/>
          </ac:spMkLst>
        </pc:spChg>
        <pc:graphicFrameChg chg="mod modGraphic">
          <ac:chgData name="Yongze Song" userId="11e89445-361d-49fc-bfc8-8fba2ba5591a" providerId="ADAL" clId="{660F689C-6174-58FD-BB35-266223210586}" dt="2025-09-14T21:33:25.039" v="436" actId="20577"/>
          <ac:graphicFrameMkLst>
            <pc:docMk/>
            <pc:sldMk cId="1644656355" sldId="270"/>
            <ac:graphicFrameMk id="6" creationId="{D68C56F2-B09B-CDAB-3BB6-1D5AA9E35B1E}"/>
          </ac:graphicFrameMkLst>
        </pc:graphicFrameChg>
      </pc:sldChg>
      <pc:sldChg chg="modSp mod">
        <pc:chgData name="Yongze Song" userId="11e89445-361d-49fc-bfc8-8fba2ba5591a" providerId="ADAL" clId="{660F689C-6174-58FD-BB35-266223210586}" dt="2025-09-14T22:38:32.433" v="1389" actId="20577"/>
        <pc:sldMkLst>
          <pc:docMk/>
          <pc:sldMk cId="2804444380" sldId="271"/>
        </pc:sldMkLst>
        <pc:spChg chg="mod">
          <ac:chgData name="Yongze Song" userId="11e89445-361d-49fc-bfc8-8fba2ba5591a" providerId="ADAL" clId="{660F689C-6174-58FD-BB35-266223210586}" dt="2025-09-14T22:38:32.433" v="1389" actId="20577"/>
          <ac:spMkLst>
            <pc:docMk/>
            <pc:sldMk cId="2804444380" sldId="271"/>
            <ac:spMk id="5" creationId="{AEA864A4-94FF-A7D3-EDC7-7AE398D2CB04}"/>
          </ac:spMkLst>
        </pc:spChg>
        <pc:spChg chg="mod">
          <ac:chgData name="Yongze Song" userId="11e89445-361d-49fc-bfc8-8fba2ba5591a" providerId="ADAL" clId="{660F689C-6174-58FD-BB35-266223210586}" dt="2025-09-14T22:24:38.548" v="1267" actId="113"/>
          <ac:spMkLst>
            <pc:docMk/>
            <pc:sldMk cId="2804444380" sldId="271"/>
            <ac:spMk id="8" creationId="{79E8510D-5479-54E7-2C33-361DB71A81AB}"/>
          </ac:spMkLst>
        </pc:spChg>
      </pc:sldChg>
      <pc:sldChg chg="addSp delSp modSp add mod">
        <pc:chgData name="Yongze Song" userId="11e89445-361d-49fc-bfc8-8fba2ba5591a" providerId="ADAL" clId="{660F689C-6174-58FD-BB35-266223210586}" dt="2025-09-14T22:37:47.615" v="1388" actId="1076"/>
        <pc:sldMkLst>
          <pc:docMk/>
          <pc:sldMk cId="1190977741" sldId="272"/>
        </pc:sldMkLst>
        <pc:spChg chg="add mod">
          <ac:chgData name="Yongze Song" userId="11e89445-361d-49fc-bfc8-8fba2ba5591a" providerId="ADAL" clId="{660F689C-6174-58FD-BB35-266223210586}" dt="2025-09-14T22:37:47.615" v="1388" actId="1076"/>
          <ac:spMkLst>
            <pc:docMk/>
            <pc:sldMk cId="1190977741" sldId="272"/>
            <ac:spMk id="2" creationId="{51AE2EC7-B3AC-3407-69A6-8CC9BCD165AB}"/>
          </ac:spMkLst>
        </pc:spChg>
        <pc:spChg chg="mod">
          <ac:chgData name="Yongze Song" userId="11e89445-361d-49fc-bfc8-8fba2ba5591a" providerId="ADAL" clId="{660F689C-6174-58FD-BB35-266223210586}" dt="2025-09-14T22:37:23.650" v="1373" actId="1076"/>
          <ac:spMkLst>
            <pc:docMk/>
            <pc:sldMk cId="1190977741" sldId="272"/>
            <ac:spMk id="6" creationId="{1C9FA351-B2B7-DCBB-E31D-AAFBC479DE4A}"/>
          </ac:spMkLst>
        </pc:spChg>
        <pc:picChg chg="del">
          <ac:chgData name="Yongze Song" userId="11e89445-361d-49fc-bfc8-8fba2ba5591a" providerId="ADAL" clId="{660F689C-6174-58FD-BB35-266223210586}" dt="2025-09-14T21:38:40.929" v="535" actId="478"/>
          <ac:picMkLst>
            <pc:docMk/>
            <pc:sldMk cId="1190977741" sldId="272"/>
            <ac:picMk id="3" creationId="{DBFC3109-45A5-E99D-2A8D-8D9C131F2AFD}"/>
          </ac:picMkLst>
        </pc:picChg>
        <pc:picChg chg="add mod">
          <ac:chgData name="Yongze Song" userId="11e89445-361d-49fc-bfc8-8fba2ba5591a" providerId="ADAL" clId="{660F689C-6174-58FD-BB35-266223210586}" dt="2025-09-14T22:37:02.110" v="1370" actId="1076"/>
          <ac:picMkLst>
            <pc:docMk/>
            <pc:sldMk cId="1190977741" sldId="272"/>
            <ac:picMk id="3074" creationId="{C9799581-8613-52E6-044C-493F19CEB8A6}"/>
          </ac:picMkLst>
        </pc:picChg>
      </pc:sldChg>
      <pc:sldChg chg="addSp delSp modSp add mod ord">
        <pc:chgData name="Yongze Song" userId="11e89445-361d-49fc-bfc8-8fba2ba5591a" providerId="ADAL" clId="{660F689C-6174-58FD-BB35-266223210586}" dt="2025-09-14T22:01:29.983" v="995" actId="20577"/>
        <pc:sldMkLst>
          <pc:docMk/>
          <pc:sldMk cId="2572219097" sldId="273"/>
        </pc:sldMkLst>
        <pc:spChg chg="add del mod">
          <ac:chgData name="Yongze Song" userId="11e89445-361d-49fc-bfc8-8fba2ba5591a" providerId="ADAL" clId="{660F689C-6174-58FD-BB35-266223210586}" dt="2025-09-14T21:51:30.561" v="751" actId="478"/>
          <ac:spMkLst>
            <pc:docMk/>
            <pc:sldMk cId="2572219097" sldId="273"/>
            <ac:spMk id="3" creationId="{F0661B1D-B1DF-B5FE-D658-FCD22E8A0A9E}"/>
          </ac:spMkLst>
        </pc:spChg>
        <pc:spChg chg="del mod">
          <ac:chgData name="Yongze Song" userId="11e89445-361d-49fc-bfc8-8fba2ba5591a" providerId="ADAL" clId="{660F689C-6174-58FD-BB35-266223210586}" dt="2025-09-14T21:51:28.795" v="750" actId="478"/>
          <ac:spMkLst>
            <pc:docMk/>
            <pc:sldMk cId="2572219097" sldId="273"/>
            <ac:spMk id="5" creationId="{84E7323C-5374-AF49-77BB-41E7C6B35849}"/>
          </ac:spMkLst>
        </pc:spChg>
        <pc:spChg chg="mod">
          <ac:chgData name="Yongze Song" userId="11e89445-361d-49fc-bfc8-8fba2ba5591a" providerId="ADAL" clId="{660F689C-6174-58FD-BB35-266223210586}" dt="2025-09-14T22:01:29.983" v="995" actId="20577"/>
          <ac:spMkLst>
            <pc:docMk/>
            <pc:sldMk cId="2572219097" sldId="273"/>
            <ac:spMk id="6" creationId="{1871BDA7-F829-1494-90BA-D6385A9273A2}"/>
          </ac:spMkLst>
        </pc:spChg>
        <pc:spChg chg="add mod">
          <ac:chgData name="Yongze Song" userId="11e89445-361d-49fc-bfc8-8fba2ba5591a" providerId="ADAL" clId="{660F689C-6174-58FD-BB35-266223210586}" dt="2025-09-14T21:51:35.030" v="752"/>
          <ac:spMkLst>
            <pc:docMk/>
            <pc:sldMk cId="2572219097" sldId="273"/>
            <ac:spMk id="7" creationId="{028E184B-30E4-DE68-AFBB-E02618455245}"/>
          </ac:spMkLst>
        </pc:spChg>
        <pc:spChg chg="add mod">
          <ac:chgData name="Yongze Song" userId="11e89445-361d-49fc-bfc8-8fba2ba5591a" providerId="ADAL" clId="{660F689C-6174-58FD-BB35-266223210586}" dt="2025-09-14T21:59:45.873" v="991" actId="404"/>
          <ac:spMkLst>
            <pc:docMk/>
            <pc:sldMk cId="2572219097" sldId="273"/>
            <ac:spMk id="9" creationId="{48171707-4E5B-B4E4-7EF6-8CB4A3F4C5B1}"/>
          </ac:spMkLst>
        </pc:spChg>
        <pc:picChg chg="add mod">
          <ac:chgData name="Yongze Song" userId="11e89445-361d-49fc-bfc8-8fba2ba5591a" providerId="ADAL" clId="{660F689C-6174-58FD-BB35-266223210586}" dt="2025-09-14T21:59:14.168" v="984" actId="1076"/>
          <ac:picMkLst>
            <pc:docMk/>
            <pc:sldMk cId="2572219097" sldId="273"/>
            <ac:picMk id="1026" creationId="{ADBD3CEB-B3C3-CFAA-5DD5-C47461B01DEB}"/>
          </ac:picMkLst>
        </pc:picChg>
      </pc:sldChg>
      <pc:sldChg chg="addSp delSp modSp add mod">
        <pc:chgData name="Yongze Song" userId="11e89445-361d-49fc-bfc8-8fba2ba5591a" providerId="ADAL" clId="{660F689C-6174-58FD-BB35-266223210586}" dt="2025-09-14T22:21:04.258" v="1246" actId="1036"/>
        <pc:sldMkLst>
          <pc:docMk/>
          <pc:sldMk cId="431299760" sldId="274"/>
        </pc:sldMkLst>
        <pc:spChg chg="add del mod">
          <ac:chgData name="Yongze Song" userId="11e89445-361d-49fc-bfc8-8fba2ba5591a" providerId="ADAL" clId="{660F689C-6174-58FD-BB35-266223210586}" dt="2025-09-14T22:04:05.484" v="1001" actId="478"/>
          <ac:spMkLst>
            <pc:docMk/>
            <pc:sldMk cId="431299760" sldId="274"/>
            <ac:spMk id="2" creationId="{F26098BC-6E32-83BD-1969-309FD8371562}"/>
          </ac:spMkLst>
        </pc:spChg>
        <pc:spChg chg="del">
          <ac:chgData name="Yongze Song" userId="11e89445-361d-49fc-bfc8-8fba2ba5591a" providerId="ADAL" clId="{660F689C-6174-58FD-BB35-266223210586}" dt="2025-09-14T22:04:03.200" v="1000" actId="478"/>
          <ac:spMkLst>
            <pc:docMk/>
            <pc:sldMk cId="431299760" sldId="274"/>
            <ac:spMk id="3" creationId="{9CF308FB-4957-F0C8-73A9-8474851F7D54}"/>
          </ac:spMkLst>
        </pc:spChg>
        <pc:spChg chg="mod">
          <ac:chgData name="Yongze Song" userId="11e89445-361d-49fc-bfc8-8fba2ba5591a" providerId="ADAL" clId="{660F689C-6174-58FD-BB35-266223210586}" dt="2025-09-14T22:21:01.945" v="1244" actId="1035"/>
          <ac:spMkLst>
            <pc:docMk/>
            <pc:sldMk cId="431299760" sldId="274"/>
            <ac:spMk id="5" creationId="{250F0B1E-0357-3645-94FA-6B9790C4F568}"/>
          </ac:spMkLst>
        </pc:spChg>
        <pc:spChg chg="add mod">
          <ac:chgData name="Yongze Song" userId="11e89445-361d-49fc-bfc8-8fba2ba5591a" providerId="ADAL" clId="{660F689C-6174-58FD-BB35-266223210586}" dt="2025-09-14T22:21:01.945" v="1244" actId="1035"/>
          <ac:spMkLst>
            <pc:docMk/>
            <pc:sldMk cId="431299760" sldId="274"/>
            <ac:spMk id="6" creationId="{1A905B01-3E9E-BC20-AC24-79837C6A32CF}"/>
          </ac:spMkLst>
        </pc:spChg>
        <pc:picChg chg="add mod">
          <ac:chgData name="Yongze Song" userId="11e89445-361d-49fc-bfc8-8fba2ba5591a" providerId="ADAL" clId="{660F689C-6174-58FD-BB35-266223210586}" dt="2025-09-14T22:21:04.258" v="1246" actId="1036"/>
          <ac:picMkLst>
            <pc:docMk/>
            <pc:sldMk cId="431299760" sldId="274"/>
            <ac:picMk id="7" creationId="{0FA7E091-2921-D4F2-BC50-8938C732BD10}"/>
          </ac:picMkLst>
        </pc:picChg>
      </pc:sldChg>
      <pc:sldChg chg="modSp new mod">
        <pc:chgData name="Yongze Song" userId="11e89445-361d-49fc-bfc8-8fba2ba5591a" providerId="ADAL" clId="{660F689C-6174-58FD-BB35-266223210586}" dt="2025-09-14T22:39:52.729" v="1409" actId="27636"/>
        <pc:sldMkLst>
          <pc:docMk/>
          <pc:sldMk cId="2602512529" sldId="275"/>
        </pc:sldMkLst>
        <pc:spChg chg="mod">
          <ac:chgData name="Yongze Song" userId="11e89445-361d-49fc-bfc8-8fba2ba5591a" providerId="ADAL" clId="{660F689C-6174-58FD-BB35-266223210586}" dt="2025-09-14T22:34:28.542" v="1365" actId="113"/>
          <ac:spMkLst>
            <pc:docMk/>
            <pc:sldMk cId="2602512529" sldId="275"/>
            <ac:spMk id="2" creationId="{FF1F933A-44BC-BE71-D998-EAF6C0F2FAD7}"/>
          </ac:spMkLst>
        </pc:spChg>
        <pc:spChg chg="mod">
          <ac:chgData name="Yongze Song" userId="11e89445-361d-49fc-bfc8-8fba2ba5591a" providerId="ADAL" clId="{660F689C-6174-58FD-BB35-266223210586}" dt="2025-09-14T22:39:52.729" v="1409" actId="27636"/>
          <ac:spMkLst>
            <pc:docMk/>
            <pc:sldMk cId="2602512529" sldId="275"/>
            <ac:spMk id="3" creationId="{39E479A6-91E9-6452-AF75-A905D74E90C7}"/>
          </ac:spMkLst>
        </pc:spChg>
      </pc:sldChg>
      <pc:sldMasterChg chg="addSp delSp modSp modSldLayout">
        <pc:chgData name="Yongze Song" userId="11e89445-361d-49fc-bfc8-8fba2ba5591a" providerId="ADAL" clId="{660F689C-6174-58FD-BB35-266223210586}" dt="2025-09-04T03:08:15.094" v="113" actId="14100"/>
        <pc:sldMasterMkLst>
          <pc:docMk/>
          <pc:sldMasterMk cId="3453634253" sldId="2147483648"/>
        </pc:sldMasterMkLst>
        <pc:picChg chg="add mod">
          <ac:chgData name="Yongze Song" userId="11e89445-361d-49fc-bfc8-8fba2ba5591a" providerId="ADAL" clId="{660F689C-6174-58FD-BB35-266223210586}" dt="2025-09-04T03:08:15.094" v="113" actId="14100"/>
          <ac:picMkLst>
            <pc:docMk/>
            <pc:sldMasterMk cId="3453634253" sldId="2147483648"/>
            <ac:picMk id="1026" creationId="{B7668030-BAC1-2DD5-EEAC-D3576F08C04B}"/>
          </ac:picMkLst>
        </pc:picChg>
        <pc:sldLayoutChg chg="delSp">
          <pc:chgData name="Yongze Song" userId="11e89445-361d-49fc-bfc8-8fba2ba5591a" providerId="ADAL" clId="{660F689C-6174-58FD-BB35-266223210586}" dt="2025-09-04T03:07:47.641" v="107" actId="478"/>
          <pc:sldLayoutMkLst>
            <pc:docMk/>
            <pc:sldMasterMk cId="3453634253" sldId="2147483648"/>
            <pc:sldLayoutMk cId="1611153117" sldId="2147483649"/>
          </pc:sldLayoutMkLst>
        </pc:sldLayoutChg>
        <pc:sldLayoutChg chg="delSp">
          <pc:chgData name="Yongze Song" userId="11e89445-361d-49fc-bfc8-8fba2ba5591a" providerId="ADAL" clId="{660F689C-6174-58FD-BB35-266223210586}" dt="2025-09-04T03:07:50.937" v="109" actId="478"/>
          <pc:sldLayoutMkLst>
            <pc:docMk/>
            <pc:sldMasterMk cId="3453634253" sldId="2147483648"/>
            <pc:sldLayoutMk cId="2155195412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A97F3-EFEA-2F45-88FB-3F3D87F0D5DA}" type="datetimeFigureOut">
              <a:rPr lang="en-AU" smtClean="0"/>
              <a:t>15/9/2025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FB8E2-209F-5A41-994F-E1D2DE9376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1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7D99A-3EDB-40FF-A3F3-8A2C73828B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02A3D6-3FB2-460F-87CD-E5A9A7472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7B0A3-02F6-4ECB-9EDD-05E967A40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B2C9E-4412-4B71-AEA0-F59574003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94E76-B843-4874-BD3C-3768D1513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1153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E7E86-9AFE-414C-98BE-716C7984E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7140"/>
            <a:ext cx="10515600" cy="643279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EFB18-0B53-4125-8648-C351A5962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2876"/>
            <a:ext cx="10515600" cy="437408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2AD6AD-A487-47A7-B8EC-58AE881BCED9}"/>
              </a:ext>
            </a:extLst>
          </p:cNvPr>
          <p:cNvSpPr/>
          <p:nvPr userDrawn="1"/>
        </p:nvSpPr>
        <p:spPr>
          <a:xfrm>
            <a:off x="0" y="6588807"/>
            <a:ext cx="12192000" cy="2691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B88EB89-CBDE-73CF-3395-CB770A80B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63D224-B052-4F22-9085-03F245CA26C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5195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1874C-BC60-4BD8-9D2E-B1C69574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B5D1D-B9E9-4DDA-A0E1-A59A7D7C8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70998-BCA7-4C04-8409-80732B44C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ABD81-3C9D-480E-B0EC-0156AD47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C2D08-C85A-4DD4-B6E2-354C0D4D9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879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F2AD2-1E1A-49FB-B564-1ACAD55E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E7392-27A5-4943-A2C1-EB04E412F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F8A8D5-2879-47E1-8771-465FECD43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920D3-C6C6-4D57-9D5B-9E60C54FB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442A9-E202-4B09-83C5-EAA9189A6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507995-BB90-4EE7-B9AC-B57C8B121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13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6645A-D884-45AD-8AA6-5BDC96E2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7089D-9FE3-4F0E-B640-A2A906325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FE36E-BF08-4B53-BCD9-4CAD8475C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FD72F9-7322-4D30-9FB3-8E0F738DF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684495-0845-467B-A789-EFB14ACDF4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845F4D-0AD5-452D-8794-86BCBF0FF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B94B74-0B94-443A-B149-04A72C24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C2314A-004B-4365-B625-58CEE2CB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569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96B58-6DCD-4AAA-AB1A-D14CB9A2A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D1D0D3-5BAA-4683-BF2B-42711FC74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04A594-96AC-492D-8E57-A8262A136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D46AB0-41A6-4FF4-8F3D-7CDEA2F7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8450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10312-1459-4921-89E3-8F69D5A43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813093-4E87-4E8B-8247-75DA43C97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79AE8-036D-460E-8D20-1484D1A4B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5421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76257-9F3E-4A0B-8F6F-A710B1578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934D4-3BB1-4560-B3EA-960D8F2BC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EFBAC-644D-4E67-9138-5A00EA9DA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8184B2-4A8C-4335-9D2F-A1E03DAD5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AF7192-6D8E-460E-9F6D-B20FD30E1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624FB-8915-4865-8920-20A908DFA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4509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A34C-79E1-44A1-AA27-0D7856CEE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5114BF-787E-48A3-A81A-CBD3688660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467FC-5E66-487C-AF23-4ACD4C36A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1AA8C-60A1-4092-8049-5B0EE8FA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2C60D-17FE-4DA6-97A8-87F446875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623C1-9DD8-4ABB-8973-0527B632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458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86973-80EB-49DC-88D2-0E3D3AA1B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886B57-AA90-4EB3-AC59-1CC38E8B4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FC2A0-793C-48E6-B8EC-0FA7C54BC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3AD7D-5794-460D-BA24-A13EE30A2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35275-9859-4AD9-9B20-62E606651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6610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66E127-9DE3-4AFF-A416-1035EF33D3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FBDC8-C09E-4779-A2D3-8E4D35E61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DC9C3-49ED-400F-93BA-D8D2A7EA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90EAB-F02D-4EEF-88F6-E08F9C717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6CDFD-837D-4F9B-A89A-EE0DDCCD6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164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6FD52-0AB8-4470-BF9D-246BE5F33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4070"/>
            <a:ext cx="10515600" cy="81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44B96-2814-4D7A-9A57-1367A7154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0039A-98D8-4C9F-9B2F-3249C1498D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B29FB-3193-4E8E-9DA8-E6F2D517D8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12A50-2767-4CF3-8E6E-A740D97DCA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3D224-B052-4F22-9085-03F245CA26C4}" type="slidenum">
              <a:rPr lang="en-AU" smtClean="0"/>
              <a:t>‹#›</a:t>
            </a:fld>
            <a:endParaRPr lang="en-AU"/>
          </a:p>
        </p:txBody>
      </p:sp>
      <p:pic>
        <p:nvPicPr>
          <p:cNvPr id="1026" name="Picture 2" descr="Sonia Online">
            <a:extLst>
              <a:ext uri="{FF2B5EF4-FFF2-40B4-BE49-F238E27FC236}">
                <a16:creationId xmlns:a16="http://schemas.microsoft.com/office/drawing/2014/main" id="{B7668030-BAC1-2DD5-EEAC-D3576F08C0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17" y="219923"/>
            <a:ext cx="1763092" cy="3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634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12DABE51-8365-4968-8F93-387A5599F3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847719"/>
            <a:ext cx="9144000" cy="1655762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algn="l"/>
            <a:r>
              <a:rPr lang="en-AU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lang="en-US" altLang="zh-CN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imitations of AI in HDR study</a:t>
            </a:r>
            <a:r>
              <a:rPr lang="zh-CN" alt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AU" sz="3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AU" sz="3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22B33F-C4A0-4972-B215-E1955188E951}"/>
              </a:ext>
            </a:extLst>
          </p:cNvPr>
          <p:cNvSpPr/>
          <p:nvPr/>
        </p:nvSpPr>
        <p:spPr>
          <a:xfrm>
            <a:off x="0" y="6151961"/>
            <a:ext cx="12192000" cy="706039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CD3A51-B550-4B77-B333-32224FB4ED77}"/>
              </a:ext>
            </a:extLst>
          </p:cNvPr>
          <p:cNvSpPr/>
          <p:nvPr/>
        </p:nvSpPr>
        <p:spPr>
          <a:xfrm>
            <a:off x="0" y="173514"/>
            <a:ext cx="12192000" cy="6814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8DCD809-4906-438E-80CD-B4B84A8A9F6C}"/>
              </a:ext>
            </a:extLst>
          </p:cNvPr>
          <p:cNvSpPr txBox="1">
            <a:spLocks/>
          </p:cNvSpPr>
          <p:nvPr/>
        </p:nvSpPr>
        <p:spPr>
          <a:xfrm>
            <a:off x="1524000" y="2882909"/>
            <a:ext cx="9144000" cy="2065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Yon</a:t>
            </a:r>
            <a:r>
              <a:rPr lang="en-US" altLang="zh-CN" b="1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gze</a:t>
            </a:r>
            <a:r>
              <a:rPr lang="zh-CN" altLang="en-US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Song</a:t>
            </a:r>
          </a:p>
          <a:p>
            <a:r>
              <a:rPr lang="en-US" altLang="zh-CN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School</a:t>
            </a:r>
            <a:r>
              <a:rPr lang="zh-CN" alt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zh-CN" alt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Design</a:t>
            </a:r>
            <a:r>
              <a:rPr lang="zh-CN" alt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zh-CN" alt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zh-CN" alt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Built</a:t>
            </a:r>
            <a:r>
              <a:rPr lang="zh-CN" alt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Environment</a:t>
            </a:r>
          </a:p>
          <a:p>
            <a:r>
              <a:rPr lang="en-US" altLang="zh-CN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Curtin</a:t>
            </a:r>
            <a:r>
              <a:rPr lang="zh-CN" alt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University</a:t>
            </a:r>
            <a:endParaRPr lang="en-AU" sz="2000" b="1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75AEE9D-AC26-428E-A88B-BD8F58882ADF}"/>
              </a:ext>
            </a:extLst>
          </p:cNvPr>
          <p:cNvSpPr txBox="1">
            <a:spLocks/>
          </p:cNvSpPr>
          <p:nvPr/>
        </p:nvSpPr>
        <p:spPr>
          <a:xfrm>
            <a:off x="1524000" y="5502043"/>
            <a:ext cx="9144000" cy="309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latin typeface="Segoe UI" panose="020B0502040204020203" pitchFamily="34" charset="0"/>
                <a:cs typeface="Segoe UI" panose="020B0502040204020203" pitchFamily="34" charset="0"/>
              </a:rPr>
              <a:t>15</a:t>
            </a:r>
            <a:r>
              <a:rPr lang="zh-CN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600" dirty="0">
                <a:latin typeface="Segoe UI" panose="020B0502040204020203" pitchFamily="34" charset="0"/>
                <a:cs typeface="Segoe UI" panose="020B0502040204020203" pitchFamily="34" charset="0"/>
              </a:rPr>
              <a:t>September</a:t>
            </a:r>
            <a:r>
              <a:rPr lang="zh-CN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600" dirty="0">
                <a:latin typeface="Segoe UI" panose="020B0502040204020203" pitchFamily="34" charset="0"/>
                <a:cs typeface="Segoe UI" panose="020B0502040204020203" pitchFamily="34" charset="0"/>
              </a:rPr>
              <a:t>2025</a:t>
            </a:r>
            <a:endParaRPr lang="en-AU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AU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5DB8CD-2A16-BE78-8D5A-32F03C317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69076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85D1C-EB1B-9016-09E7-8CFA465FC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D05299B-0F69-6EFA-1192-964EFC1FF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4070"/>
            <a:ext cx="10515600" cy="816618"/>
          </a:xfrm>
        </p:spPr>
        <p:txBody>
          <a:bodyPr anchor="ctr">
            <a:norm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Introduction</a:t>
            </a:r>
            <a:endParaRPr lang="en-AU" sz="4000" b="1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3439669-9477-CBDA-D0C2-6BD7C8AE3B6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838200" y="1847850"/>
            <a:ext cx="5676087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PhD students'</a:t>
            </a: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research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and study</a:t>
            </a: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emphasizes originality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depth, and critical thinking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AI is increasingly used in research (writing, literature search, data analysis)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Question: what are limitations of AI in research and study?</a:t>
            </a:r>
            <a:endParaRPr lang="zh-CN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A15828-0792-F48E-902E-A630805D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spcAft>
                <a:spcPts val="600"/>
              </a:spcAft>
            </a:pPr>
            <a:fld id="{F063D224-B052-4F22-9085-03F245CA26C4}" type="slidenum">
              <a:rPr lang="en-AU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AU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2050" name="Picture 2" descr="Exploring the Role of AI in Academic Research - My Private PhD">
            <a:extLst>
              <a:ext uri="{FF2B5EF4-FFF2-40B4-BE49-F238E27FC236}">
                <a16:creationId xmlns:a16="http://schemas.microsoft.com/office/drawing/2014/main" id="{E1DAB5B4-F08C-34FA-2ED8-45F549A79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930" y="1971911"/>
            <a:ext cx="4523993" cy="193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C2DC82-0F80-3FA5-1436-7440EFEB13A7}"/>
              </a:ext>
            </a:extLst>
          </p:cNvPr>
          <p:cNvSpPr txBox="1"/>
          <p:nvPr/>
        </p:nvSpPr>
        <p:spPr>
          <a:xfrm>
            <a:off x="9982200" y="3998025"/>
            <a:ext cx="1641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(Source:</a:t>
            </a:r>
            <a:r>
              <a:rPr lang="zh-CN" altLang="en-US" sz="1200" dirty="0"/>
              <a:t> </a:t>
            </a:r>
            <a:r>
              <a:rPr lang="en-US" altLang="zh-CN" sz="1200" dirty="0"/>
              <a:t>Google</a:t>
            </a:r>
            <a:r>
              <a:rPr lang="zh-CN" altLang="en-US" sz="1200" dirty="0"/>
              <a:t> </a:t>
            </a:r>
            <a:r>
              <a:rPr lang="en-US" altLang="zh-CN" sz="1200" dirty="0"/>
              <a:t>image)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5245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DBD48-2D8E-6922-8207-D70C26BA0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4FAE56D-3420-B65D-B1FD-53FE033C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4070"/>
            <a:ext cx="10515600" cy="816618"/>
          </a:xfrm>
        </p:spPr>
        <p:txBody>
          <a:bodyPr anchor="ctr">
            <a:norm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 advantages </a:t>
            </a:r>
            <a:endParaRPr lang="en-AU" sz="4000" b="1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6CE08-D7F7-6EF6-7C9B-D4E2EEC515D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48861" y="1847850"/>
            <a:ext cx="6501417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spcAft>
                <a:spcPct val="0"/>
              </a:spcAft>
              <a:buClrTx/>
              <a:buSzTx/>
              <a:buNone/>
              <a:tabLst/>
            </a:pPr>
            <a:r>
              <a:rPr lang="en-US" altLang="zh-CN" sz="24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Examples in built environment research</a:t>
            </a:r>
            <a:endParaRPr lang="en-AU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en-AU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Helps </a:t>
            </a: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improve language quality</a:t>
            </a:r>
          </a:p>
          <a:p>
            <a:pPr fontAlgn="base"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Assists in improving research efficiency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Quickly integrates information</a:t>
            </a:r>
            <a:r>
              <a:rPr lang="en-AU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from literature</a:t>
            </a:r>
          </a:p>
          <a:p>
            <a:pPr lvl="1" fontAlgn="base">
              <a:spcAft>
                <a:spcPct val="0"/>
              </a:spcAft>
            </a:pPr>
            <a:r>
              <a:rPr lang="en-AU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AI can help design, manage, and optimise green infrastructure (GI) for cooling and water management (</a:t>
            </a:r>
            <a:r>
              <a:rPr lang="en-AU" altLang="zh-CN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Shaamala</a:t>
            </a:r>
            <a:r>
              <a:rPr lang="en-AU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2024)</a:t>
            </a:r>
            <a:endParaRPr lang="zh-CN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Recognizes patterns and processes data</a:t>
            </a:r>
            <a:endParaRPr lang="en-AU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fontAlgn="base">
              <a:spcAft>
                <a:spcPct val="0"/>
              </a:spcAft>
            </a:pPr>
            <a:r>
              <a:rPr lang="en-AU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Foundation models can be used in both text-only geospatial tasks (e.g., location recognition, health forecasting) and multimodal tasks (e.g., urban function, noise, remote sensing) (Mai 2023)</a:t>
            </a:r>
            <a:endParaRPr lang="zh-CN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9BD9448-3D23-7CDB-3793-39FD2712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spcAft>
                <a:spcPts val="600"/>
              </a:spcAft>
            </a:pPr>
            <a:fld id="{F063D224-B052-4F22-9085-03F245CA26C4}" type="slidenum">
              <a:rPr lang="en-AU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AU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CD6F0A-AEC9-F75C-5407-31A4E617CE03}"/>
              </a:ext>
            </a:extLst>
          </p:cNvPr>
          <p:cNvSpPr txBox="1"/>
          <p:nvPr/>
        </p:nvSpPr>
        <p:spPr>
          <a:xfrm>
            <a:off x="11009366" y="5783689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altLang="zh-CN" sz="1200" dirty="0"/>
              <a:t>(Mai 2023)</a:t>
            </a: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10E7BE-D41B-374B-893B-7838C5E00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278" y="1879478"/>
            <a:ext cx="4941722" cy="385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6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C0698-35BF-7554-1567-444E8CC2A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F66C562-8530-35A2-6CA3-32150DDB0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7140"/>
            <a:ext cx="10515600" cy="643279"/>
          </a:xfrm>
        </p:spPr>
        <p:txBody>
          <a:bodyPr anchor="ctr">
            <a:normAutofit/>
          </a:bodyPr>
          <a:lstStyle/>
          <a:p>
            <a:r>
              <a:rPr lang="en-US" altLang="zh-CN" b="1" dirty="0"/>
              <a:t>AI vs.</a:t>
            </a:r>
            <a:r>
              <a:rPr lang="zh-CN" altLang="en-US" b="1" dirty="0"/>
              <a:t> </a:t>
            </a:r>
            <a:r>
              <a:rPr lang="en-US" altLang="zh-CN" b="1" dirty="0"/>
              <a:t>Hunman intelligence</a:t>
            </a:r>
            <a:endParaRPr lang="en-AU" b="1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60536FE-07F6-60CF-E124-219FEAECC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spcAft>
                <a:spcPts val="600"/>
              </a:spcAft>
            </a:pPr>
            <a:fld id="{F063D224-B052-4F22-9085-03F245CA26C4}" type="slidenum">
              <a:rPr lang="en-AU" smtClean="0"/>
              <a:pPr>
                <a:spcAft>
                  <a:spcPts val="600"/>
                </a:spcAft>
              </a:pPr>
              <a:t>4</a:t>
            </a:fld>
            <a:endParaRPr lang="en-AU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D68C56F2-B09B-CDAB-3BB6-1D5AA9E35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379609"/>
              </p:ext>
            </p:extLst>
          </p:nvPr>
        </p:nvGraphicFramePr>
        <p:xfrm>
          <a:off x="838200" y="1879113"/>
          <a:ext cx="10515600" cy="30032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08283">
                  <a:extLst>
                    <a:ext uri="{9D8B030D-6E8A-4147-A177-3AD203B41FA5}">
                      <a16:colId xmlns:a16="http://schemas.microsoft.com/office/drawing/2014/main" val="1320588387"/>
                    </a:ext>
                  </a:extLst>
                </a:gridCol>
                <a:gridCol w="3563007">
                  <a:extLst>
                    <a:ext uri="{9D8B030D-6E8A-4147-A177-3AD203B41FA5}">
                      <a16:colId xmlns:a16="http://schemas.microsoft.com/office/drawing/2014/main" val="1234135956"/>
                    </a:ext>
                  </a:extLst>
                </a:gridCol>
                <a:gridCol w="3744310">
                  <a:extLst>
                    <a:ext uri="{9D8B030D-6E8A-4147-A177-3AD203B41FA5}">
                      <a16:colId xmlns:a16="http://schemas.microsoft.com/office/drawing/2014/main" val="38207324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Aspect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AI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Human Intelligence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370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Data </a:t>
                      </a:r>
                      <a:r>
                        <a:rPr lang="en-US" altLang="zh-CN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rocessing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Fast with large datasets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Slower, but flexible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8679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Creativity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Limited, follows programmed rules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High creativity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31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Understanding </a:t>
                      </a:r>
                      <a:r>
                        <a:rPr lang="en-US" altLang="zh-CN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ontext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Hard to capture small differences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Strong contextual understanding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4357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Ethics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Lacks emotional intelligence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Strong ethical sense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872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Decision </a:t>
                      </a:r>
                      <a:r>
                        <a:rPr lang="en-US" altLang="zh-CN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aking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Based on algorithms and data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Uses judgment and experience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5678" marR="125678" marT="125678" marB="10054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599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656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68406-92DB-3A76-056F-A9385FA9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示&#10;&#10;AI 生成的内容可能不正确。">
            <a:extLst>
              <a:ext uri="{FF2B5EF4-FFF2-40B4-BE49-F238E27FC236}">
                <a16:creationId xmlns:a16="http://schemas.microsoft.com/office/drawing/2014/main" id="{381FC420-DA31-C781-D4DD-FAFE2CF05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0" b="3693"/>
          <a:stretch>
            <a:fillRect/>
          </a:stretch>
        </p:blipFill>
        <p:spPr>
          <a:xfrm>
            <a:off x="6269477" y="1825625"/>
            <a:ext cx="5181600" cy="4351338"/>
          </a:xfrm>
          <a:prstGeom prst="rect">
            <a:avLst/>
          </a:prstGeom>
          <a:noFill/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46CBEDA-97D6-5888-694E-C27D74EBB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4070"/>
            <a:ext cx="10515600" cy="816618"/>
          </a:xfrm>
        </p:spPr>
        <p:txBody>
          <a:bodyPr anchor="ctr">
            <a:norm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values of PhD research</a:t>
            </a:r>
            <a:endParaRPr lang="en-AU" sz="4000" b="1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1B5A97-82BC-4572-005A-6179B33D7C2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669604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Propose original research questions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Develop critical thinking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Build theoretical and methodological </a:t>
            </a:r>
            <a:r>
              <a:rPr lang="en-AU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models</a:t>
            </a:r>
            <a:endParaRPr lang="zh-CN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Advance the frontiers of knowledge</a:t>
            </a:r>
            <a:endParaRPr lang="en-AU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en-AU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Follows ethical and academic integrity requirements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endParaRPr lang="en-AU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en-AU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AI has limitations in these aspects</a:t>
            </a:r>
            <a:endParaRPr lang="zh-CN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42F600F-421F-E1BF-654D-64EFEECE9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spcAft>
                <a:spcPts val="600"/>
              </a:spcAft>
            </a:pPr>
            <a:fld id="{F063D224-B052-4F22-9085-03F245CA26C4}" type="slidenum">
              <a:rPr lang="en-AU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AU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383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8D949-4EBB-930E-00EB-8BFBECC90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567F949-ED5D-9F0F-8006-0545C4376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05" y="874070"/>
            <a:ext cx="11527276" cy="816618"/>
          </a:xfrm>
        </p:spPr>
        <p:txBody>
          <a:bodyPr anchor="ctr">
            <a:no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Limitation 1 – Lack of Original Research Ability</a:t>
            </a:r>
            <a:endParaRPr lang="en-AU" sz="4000" b="1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4858A3F-1142-6D8E-3757-2502E4FCF22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Relies on existing data and patterns; hard to propose new questions</a:t>
            </a:r>
          </a:p>
          <a:p>
            <a:pPr fontAlgn="base"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Cannot autonomously identify research gaps</a:t>
            </a:r>
          </a:p>
          <a:p>
            <a:pPr fontAlgn="base"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More about summarizing than innovating</a:t>
            </a:r>
          </a:p>
        </p:txBody>
      </p:sp>
      <p:pic>
        <p:nvPicPr>
          <p:cNvPr id="3" name="图片 2" descr="图示, 工程绘图&#10;&#10;AI 生成的内容可能不正确。">
            <a:extLst>
              <a:ext uri="{FF2B5EF4-FFF2-40B4-BE49-F238E27FC236}">
                <a16:creationId xmlns:a16="http://schemas.microsoft.com/office/drawing/2014/main" id="{F9E75340-3ED1-F9C1-72A3-F3FF16F51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6" b="2597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46693FC-0BC6-3F46-C7E4-5C2300EF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spcAft>
                <a:spcPts val="600"/>
              </a:spcAft>
            </a:pPr>
            <a:fld id="{F063D224-B052-4F22-9085-03F245CA26C4}" type="slidenum">
              <a:rPr lang="en-AU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AU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79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AF1D3-31C6-433B-DAC8-2D381CA73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90C6745-77EF-6541-72A0-8C8E081EB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05" y="874070"/>
            <a:ext cx="11527276" cy="816618"/>
          </a:xfrm>
        </p:spPr>
        <p:txBody>
          <a:bodyPr anchor="ctr">
            <a:no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Limitation 1 – Lack of Original Research Ability</a:t>
            </a:r>
            <a:endParaRPr lang="en-AU" sz="4000" b="1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C9FA351-B2B7-DCBB-E31D-AAFBC479DE4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690688"/>
            <a:ext cx="6562726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1800" b="1" dirty="0"/>
              <a:t>Case: Urban Heat Island (UHI) Mitigation Studies</a:t>
            </a:r>
            <a:endParaRPr lang="en-AU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b="1" dirty="0"/>
              <a:t>What AI can do well</a:t>
            </a:r>
            <a:endParaRPr lang="en-AU" sz="18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Predicts and maps UHI patterns from satellite and land-use data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Recognizes links (e.g., tree canopy → cooling effects, dense built-up → hotspots)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Efficient at summarising existing relationships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b="1" dirty="0"/>
              <a:t>Where AI can’t do well</a:t>
            </a:r>
            <a:endParaRPr lang="en-AU" sz="18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Relies on existing datasets and predefined questions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Cannot autonomously propose new research questions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b="1" dirty="0"/>
              <a:t>Researchers’ contributions</a:t>
            </a:r>
            <a:endParaRPr lang="en-AU" sz="18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Novel research gaps identified by  scholars, e.g.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AU" sz="1400" dirty="0"/>
              <a:t>Irregular anisotropy in urban heat footprints (Yang et al., 2025)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AU" sz="1400" dirty="0"/>
              <a:t>Urban heat vulnerability analysis and assessment of cooling strategies (Li et al., 2024)</a:t>
            </a:r>
            <a:endParaRPr lang="en-AU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dirty="0"/>
              <a:t>AI enhances efficiency in summarising data, but innovation in identifying new questions from practice for sustainable cities depends on researchers.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600D4E2-829C-0A52-F9C8-35FB10E6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spcAft>
                <a:spcPts val="600"/>
              </a:spcAft>
            </a:pPr>
            <a:fld id="{F063D224-B052-4F22-9085-03F245CA26C4}" type="slidenum">
              <a:rPr lang="en-AU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AU" dirty="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3074" name="Picture 2" descr="Fig 5">
            <a:extLst>
              <a:ext uri="{FF2B5EF4-FFF2-40B4-BE49-F238E27FC236}">
                <a16:creationId xmlns:a16="http://schemas.microsoft.com/office/drawing/2014/main" id="{C9799581-8613-52E6-044C-493F19CEB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6" y="1870075"/>
            <a:ext cx="4570942" cy="399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AE2EC7-B3AC-3407-69A6-8CC9BCD165AB}"/>
              </a:ext>
            </a:extLst>
          </p:cNvPr>
          <p:cNvSpPr txBox="1"/>
          <p:nvPr/>
        </p:nvSpPr>
        <p:spPr>
          <a:xfrm>
            <a:off x="10930108" y="5830041"/>
            <a:ext cx="10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(Yang 2025)</a:t>
            </a:r>
          </a:p>
        </p:txBody>
      </p:sp>
    </p:spTree>
    <p:extLst>
      <p:ext uri="{BB962C8B-B14F-4D97-AF65-F5344CB8AC3E}">
        <p14:creationId xmlns:p14="http://schemas.microsoft.com/office/powerpoint/2010/main" val="1190977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D648C-CE2A-AE3D-0AB4-ECDDD6CA4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475E959-D9CF-D4C0-312E-6A2AAFF9C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13" y="874070"/>
            <a:ext cx="11799651" cy="816618"/>
          </a:xfrm>
        </p:spPr>
        <p:txBody>
          <a:bodyPr anchor="ctr">
            <a:normAutofit fontScale="90000"/>
          </a:bodyPr>
          <a:lstStyle/>
          <a:p>
            <a:r>
              <a:rPr lang="en-US" altLang="zh-CN" sz="4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Limitation 2 – Lack of Critical Thinking and Creativity</a:t>
            </a:r>
            <a:endParaRPr lang="en-AU" sz="4000" b="1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BF4386-4792-34E1-6B6E-1F7029B6C64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Cannot actively challenge or refute ideas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Tends to generate 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plausible-looking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text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Tends to follow mainstream perspectives, ignoring alternative or </a:t>
            </a:r>
            <a:r>
              <a:rPr lang="en-US" altLang="zh-CN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marginalised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views.</a:t>
            </a:r>
            <a:endParaRPr lang="zh-CN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Limited ability to handle academic debates or deep logic</a:t>
            </a:r>
          </a:p>
        </p:txBody>
      </p:sp>
      <p:pic>
        <p:nvPicPr>
          <p:cNvPr id="6" name="图片 5" descr="卡通人物&#10;&#10;AI 生成的内容可能不正确。">
            <a:extLst>
              <a:ext uri="{FF2B5EF4-FFF2-40B4-BE49-F238E27FC236}">
                <a16:creationId xmlns:a16="http://schemas.microsoft.com/office/drawing/2014/main" id="{C5891D49-38A1-A595-625F-D4E6EF4FA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9" b="915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A37099C-983B-5E99-7162-76A416800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spcAft>
                <a:spcPts val="600"/>
              </a:spcAft>
            </a:pPr>
            <a:fld id="{F063D224-B052-4F22-9085-03F245CA26C4}" type="slidenum">
              <a:rPr lang="en-AU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AU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365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ECA9C-4124-CF39-3E5B-1F87F21C0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1871BDA7-F829-1494-90BA-D6385A9273A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67818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1800" b="1" dirty="0"/>
              <a:t>Case: Sustainable transport and mobility planning</a:t>
            </a:r>
            <a:endParaRPr lang="en-AU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b="1" dirty="0"/>
              <a:t>What AI can do well</a:t>
            </a:r>
            <a:endParaRPr lang="en-AU" sz="18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Summarizes mainstream solutions (e.g., AI for mobility studies using big data, expand public transit, adopt electric vehicles)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Reinforces existing narratives without questioning assumptions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b="1" dirty="0"/>
              <a:t>Where AI can’t do well</a:t>
            </a:r>
            <a:endParaRPr lang="en-AU" sz="18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Challenge existing ideas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Engage in academic debates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b="1" dirty="0"/>
              <a:t>Researchers’ contributions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400" dirty="0"/>
              <a:t>Car-free cities have potential to reduce pollution, enhance public health, and support climate mitigation (</a:t>
            </a:r>
            <a:r>
              <a:rPr lang="en-AU" sz="1400" dirty="0" err="1"/>
              <a:t>Nieuwenhuijsen</a:t>
            </a:r>
            <a:r>
              <a:rPr lang="en-AU" sz="1400" dirty="0"/>
              <a:t> 2016)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400" dirty="0"/>
              <a:t>Hamburg, Oslo, Helsinki, and Madrid have recently announced their plans to become (partly) private car free cities.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400" dirty="0"/>
              <a:t>Other cities like Paris, Milan, Chengdu, Masdar, Dublin, Brussels, Copenhagen, Bogota, and Hyderabad have measures that aim at reducing motorized traffic including implementing car free days.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BCBDEE9-7E9C-573F-A199-BC205942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spcAft>
                <a:spcPts val="600"/>
              </a:spcAft>
            </a:pPr>
            <a:fld id="{F063D224-B052-4F22-9085-03F245CA26C4}" type="slidenum">
              <a:rPr lang="en-AU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AU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8E184B-30E4-DE68-AFBB-E02618455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13" y="874070"/>
            <a:ext cx="11799651" cy="816618"/>
          </a:xfrm>
        </p:spPr>
        <p:txBody>
          <a:bodyPr anchor="ctr">
            <a:normAutofit fontScale="90000"/>
          </a:bodyPr>
          <a:lstStyle/>
          <a:p>
            <a:r>
              <a:rPr lang="en-US" altLang="zh-CN" sz="4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Limitation 2 – Lack of Critical Thinking and Creativity</a:t>
            </a:r>
            <a:endParaRPr lang="en-AU" sz="4000" b="1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 descr="Fig. 1">
            <a:extLst>
              <a:ext uri="{FF2B5EF4-FFF2-40B4-BE49-F238E27FC236}">
                <a16:creationId xmlns:a16="http://schemas.microsoft.com/office/drawing/2014/main" id="{ADBD3CEB-B3C3-CFAA-5DD5-C47461B01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097" y="2197515"/>
            <a:ext cx="3979369" cy="278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171707-4E5B-B4E4-7EF6-8CB4A3F4C5B1}"/>
              </a:ext>
            </a:extLst>
          </p:cNvPr>
          <p:cNvSpPr txBox="1"/>
          <p:nvPr/>
        </p:nvSpPr>
        <p:spPr>
          <a:xfrm>
            <a:off x="5723466" y="5113452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1200" dirty="0"/>
              <a:t>(</a:t>
            </a:r>
            <a:r>
              <a:rPr lang="en-AU" sz="1200" dirty="0" err="1"/>
              <a:t>Nieuwenhuijsen</a:t>
            </a:r>
            <a:r>
              <a:rPr lang="en-AU" sz="1200" dirty="0"/>
              <a:t> 2016)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72219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CD546-0B2C-C23E-4303-A9534508F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08917C8-315D-6038-1C47-C2F36CD7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63D224-B052-4F22-9085-03F245CA26C4}" type="slidenum">
              <a:rPr lang="en-AU" smtClean="0"/>
              <a:pPr/>
              <a:t>10</a:t>
            </a:fld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E9535AC-082C-E8C2-79A3-AD5790E54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51" y="588480"/>
            <a:ext cx="11430616" cy="1018038"/>
          </a:xfrm>
        </p:spPr>
        <p:txBody>
          <a:bodyPr>
            <a:noAutofit/>
          </a:bodyPr>
          <a:lstStyle/>
          <a:p>
            <a:r>
              <a:rPr lang="fr-FR" altLang="zh-CN" sz="3200" b="1" dirty="0"/>
              <a:t>Limitation 3 – Insufficient Disciplinary Depth &amp; Judgment</a:t>
            </a:r>
            <a:endParaRPr lang="en-AU" sz="3200"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A866E7C-F56A-E78D-AD3B-AC99342660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06450" y="2210747"/>
            <a:ext cx="9010480" cy="175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30000"/>
              </a:lnSpc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Limited understanding of interdisciplinary complexity</a:t>
            </a:r>
          </a:p>
          <a:p>
            <a:pPr fontAlgn="base">
              <a:lnSpc>
                <a:spcPct val="130000"/>
              </a:lnSpc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Lacks sensitivity to disciplinary traditions and theory evolution</a:t>
            </a:r>
          </a:p>
          <a:p>
            <a:pPr fontAlgn="base">
              <a:lnSpc>
                <a:spcPct val="130000"/>
              </a:lnSpc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Cannot replace human judgment in fieldwork or experimental design</a:t>
            </a:r>
          </a:p>
        </p:txBody>
      </p:sp>
    </p:spTree>
    <p:extLst>
      <p:ext uri="{BB962C8B-B14F-4D97-AF65-F5344CB8AC3E}">
        <p14:creationId xmlns:p14="http://schemas.microsoft.com/office/powerpoint/2010/main" val="266277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8BC86-698C-6DCD-18FE-DA5DC120D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79F9207-FB4E-2F61-35D5-0B17F0FB9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63D224-B052-4F22-9085-03F245CA26C4}" type="slidenum">
              <a:rPr lang="en-AU" smtClean="0"/>
              <a:pPr/>
              <a:t>11</a:t>
            </a:fld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0F0B1E-0357-3645-94FA-6B9790C4F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51" y="571547"/>
            <a:ext cx="11430616" cy="1018038"/>
          </a:xfrm>
        </p:spPr>
        <p:txBody>
          <a:bodyPr>
            <a:noAutofit/>
          </a:bodyPr>
          <a:lstStyle/>
          <a:p>
            <a:r>
              <a:rPr lang="fr-FR" altLang="zh-CN" sz="3200" b="1" dirty="0"/>
              <a:t>Limitation 3 – Insufficient Disciplinary Depth &amp; Judgment</a:t>
            </a:r>
            <a:endParaRPr lang="en-AU" sz="3200" b="1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A905B01-3E9E-BC20-AC24-79837C6A32C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199" y="1470032"/>
            <a:ext cx="1086335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1800" b="1" dirty="0"/>
              <a:t>Case: Life cycle assessment (LCA) in sustainable building design</a:t>
            </a:r>
            <a:endParaRPr lang="en-AU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b="1" dirty="0"/>
              <a:t>What AI can do well</a:t>
            </a:r>
            <a:endParaRPr lang="en-AU" sz="18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Automates large-scale data processing (materials, energy, carbon factors)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Quickly generates life cycle carbon or energy estimates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b="1" dirty="0"/>
              <a:t>Where AI can’t do well</a:t>
            </a:r>
            <a:endParaRPr lang="en-AU" sz="18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Lacks disciplinary variations in LCA theory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600" dirty="0"/>
              <a:t>Misses interdisciplinary judgment across engineering, environmental science, and social contexts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1800" b="1" dirty="0"/>
              <a:t>Researchers’ contributions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400" dirty="0"/>
              <a:t>LCA of waste-integrated concrete bricks and roof tiles requires expert judgment in allocation methods, waste material qualification, and system boundary choices (Patrisia 2025)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1400" dirty="0"/>
              <a:t>LCAs on recycled versus natural aggregate concrete needs expert judgment in defining functional units, system boundaries, allocation rules, and durability considerations (Xing 2023)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7E091-2921-D4F2-BC50-8938C732B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82" y="5098348"/>
            <a:ext cx="6798733" cy="143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99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A4338-C178-F348-E37E-5D2594FA8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827D03E-194B-75C3-F2C0-794EC77DD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63D224-B052-4F22-9085-03F245CA26C4}" type="slidenum">
              <a:rPr lang="en-AU" smtClean="0"/>
              <a:pPr/>
              <a:t>12</a:t>
            </a:fld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EA864A4-94FF-A7D3-EDC7-7AE398D2C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50" y="927140"/>
            <a:ext cx="12023386" cy="1018038"/>
          </a:xfrm>
        </p:spPr>
        <p:txBody>
          <a:bodyPr>
            <a:noAutofit/>
          </a:bodyPr>
          <a:lstStyle/>
          <a:p>
            <a:r>
              <a:rPr lang="fr-FR" altLang="zh-CN" b="1" dirty="0"/>
              <a:t>Limitation 4 – </a:t>
            </a:r>
            <a:r>
              <a:rPr lang="en-US" altLang="zh-CN" b="1" dirty="0"/>
              <a:t>Misinformation</a:t>
            </a:r>
            <a:endParaRPr lang="en-AU" b="1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9E8510D-5479-54E7-2C33-361DB71A81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06450" y="2575510"/>
            <a:ext cx="10681916" cy="167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Generates plausible but incorrect or fabricated responses.</a:t>
            </a:r>
          </a:p>
          <a:p>
            <a:pPr fontAlgn="base"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Cannot fact-check like humans, making it prone to spreading errors.</a:t>
            </a:r>
          </a:p>
          <a:p>
            <a:pPr fontAlgn="base">
              <a:spcAft>
                <a:spcPct val="0"/>
              </a:spcAft>
            </a:pPr>
            <a:r>
              <a:rPr lang="zh-CN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References often</a:t>
            </a:r>
            <a:r>
              <a:rPr lang="en-AU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 (always)</a:t>
            </a:r>
            <a:r>
              <a:rPr lang="zh-CN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 contain mistakes (authors, dates, titles), lowering reliability.</a:t>
            </a:r>
          </a:p>
        </p:txBody>
      </p:sp>
    </p:spTree>
    <p:extLst>
      <p:ext uri="{BB962C8B-B14F-4D97-AF65-F5344CB8AC3E}">
        <p14:creationId xmlns:p14="http://schemas.microsoft.com/office/powerpoint/2010/main" val="2804444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833AB-8686-71BC-FE26-FF82F3B73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AA3C566-C754-E1EC-4FD7-04FECF5A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63D224-B052-4F22-9085-03F245CA26C4}" type="slidenum">
              <a:rPr lang="en-AU" smtClean="0"/>
              <a:pPr/>
              <a:t>13</a:t>
            </a:fld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2C1963-D601-6C36-1D67-B0B6415F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581" y="927140"/>
            <a:ext cx="11355185" cy="1001413"/>
          </a:xfrm>
        </p:spPr>
        <p:txBody>
          <a:bodyPr>
            <a:noAutofit/>
          </a:bodyPr>
          <a:lstStyle/>
          <a:p>
            <a:r>
              <a:rPr lang="en-US" altLang="zh-CN" sz="3600" b="1" dirty="0"/>
              <a:t>Limitation 5 – Ethical and Academic Integrity Issues</a:t>
            </a:r>
            <a:endParaRPr lang="en-AU" sz="36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F442DC-98A4-4E1B-5B3D-4D998B1B1F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06450" y="2610399"/>
            <a:ext cx="9102321" cy="1142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30000"/>
              </a:lnSpc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May produce false citations or risk plagiarism</a:t>
            </a:r>
          </a:p>
          <a:p>
            <a:pPr fontAlgn="base">
              <a:lnSpc>
                <a:spcPct val="130000"/>
              </a:lnSpc>
              <a:spcAft>
                <a:spcPct val="0"/>
              </a:spcAft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Misuse of AI can </a:t>
            </a:r>
            <a:r>
              <a:rPr lang="en-AU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threaten</a:t>
            </a: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research quality and integrity</a:t>
            </a:r>
          </a:p>
        </p:txBody>
      </p:sp>
    </p:spTree>
    <p:extLst>
      <p:ext uri="{BB962C8B-B14F-4D97-AF65-F5344CB8AC3E}">
        <p14:creationId xmlns:p14="http://schemas.microsoft.com/office/powerpoint/2010/main" val="2442886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3BE31-D56C-5C18-85CE-09C162772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F3CA95-80D6-DEF6-262C-B71D60FE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63D224-B052-4F22-9085-03F245CA26C4}" type="slidenum">
              <a:rPr lang="en-AU" smtClean="0"/>
              <a:pPr/>
              <a:t>14</a:t>
            </a:fld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643EDE5-1AD2-3C2F-E02E-322D1DE5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450" y="935453"/>
            <a:ext cx="8603674" cy="643279"/>
          </a:xfrm>
        </p:spPr>
        <p:txBody>
          <a:bodyPr>
            <a:normAutofit/>
          </a:bodyPr>
          <a:lstStyle/>
          <a:p>
            <a:r>
              <a:rPr lang="en-US" altLang="zh-CN" b="1" dirty="0"/>
              <a:t>Conclusion and</a:t>
            </a:r>
            <a:r>
              <a:rPr lang="zh-CN" altLang="en-US" b="1" dirty="0"/>
              <a:t> </a:t>
            </a:r>
            <a:r>
              <a:rPr lang="en-US" altLang="zh-CN" b="1" dirty="0"/>
              <a:t>takeaways</a:t>
            </a:r>
            <a:endParaRPr lang="en-AU" b="1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DD1B637-B228-C101-86B6-4855C17A05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06451" y="1670020"/>
            <a:ext cx="6594476" cy="3917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fontAlgn="base">
              <a:lnSpc>
                <a:spcPct val="130000"/>
              </a:lnSpc>
              <a:spcAft>
                <a:spcPct val="0"/>
              </a:spcAft>
              <a:buClrTx/>
              <a:buSzTx/>
              <a:tabLst/>
            </a:pPr>
            <a:r>
              <a:rPr lang="zh-CN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AI is a tool, not a substitute</a:t>
            </a:r>
          </a:p>
          <a:p>
            <a:pPr marR="0" lvl="0" fontAlgn="base">
              <a:lnSpc>
                <a:spcPct val="130000"/>
              </a:lnSpc>
              <a:spcAft>
                <a:spcPct val="0"/>
              </a:spcAft>
              <a:buClrTx/>
              <a:buSzTx/>
              <a:tabLst/>
            </a:pPr>
            <a:r>
              <a:rPr lang="en-AU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HDR</a:t>
            </a:r>
            <a:r>
              <a:rPr lang="zh-CN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research </a:t>
            </a:r>
            <a:r>
              <a:rPr lang="en-AU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needs</a:t>
            </a:r>
            <a:r>
              <a:rPr lang="zh-CN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independent thinking and innovation</a:t>
            </a:r>
            <a:endParaRPr lang="en-AU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fontAlgn="base">
              <a:lnSpc>
                <a:spcPct val="130000"/>
              </a:lnSpc>
              <a:spcAft>
                <a:spcPct val="0"/>
              </a:spcAft>
              <a:buClrTx/>
              <a:buSzTx/>
              <a:tabLst/>
            </a:pPr>
            <a:r>
              <a:rPr lang="en-AU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AI can efficiently summarise existing data, but </a:t>
            </a:r>
            <a:r>
              <a:rPr lang="en-AU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professional experience, disciplinary depth, and researchers’ judgment</a:t>
            </a:r>
            <a:r>
              <a:rPr lang="en-AU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remain irreplaceable in </a:t>
            </a:r>
            <a:r>
              <a:rPr lang="en-AU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urban and sustainability research</a:t>
            </a:r>
            <a:r>
              <a:rPr lang="en-AU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, such as proposing new questions in urban heat island studies, challenging paradigms in sustainable transport planning, and making decisions in life cycle assessment of building materials.</a:t>
            </a:r>
          </a:p>
        </p:txBody>
      </p:sp>
      <p:pic>
        <p:nvPicPr>
          <p:cNvPr id="2" name="Picture 2" descr="Fig 5">
            <a:extLst>
              <a:ext uri="{FF2B5EF4-FFF2-40B4-BE49-F238E27FC236}">
                <a16:creationId xmlns:a16="http://schemas.microsoft.com/office/drawing/2014/main" id="{D267F3B7-686E-E1A4-637F-4BA1604E7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6" y="1870075"/>
            <a:ext cx="4570942" cy="399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60169F-F4E9-946B-6320-53CAF7E767FD}"/>
              </a:ext>
            </a:extLst>
          </p:cNvPr>
          <p:cNvSpPr txBox="1"/>
          <p:nvPr/>
        </p:nvSpPr>
        <p:spPr>
          <a:xfrm>
            <a:off x="10930108" y="5830041"/>
            <a:ext cx="10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(Yang 2025)</a:t>
            </a:r>
          </a:p>
        </p:txBody>
      </p:sp>
    </p:spTree>
    <p:extLst>
      <p:ext uri="{BB962C8B-B14F-4D97-AF65-F5344CB8AC3E}">
        <p14:creationId xmlns:p14="http://schemas.microsoft.com/office/powerpoint/2010/main" val="3969414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F933A-44BC-BE71-D998-EAF6C0F2F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479A6-91E9-6452-AF75-A905D74E9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dirty="0" err="1"/>
              <a:t>Shaamala</a:t>
            </a:r>
            <a:r>
              <a:rPr lang="en-US" sz="1600" dirty="0"/>
              <a:t>, A., </a:t>
            </a:r>
            <a:r>
              <a:rPr lang="en-US" sz="1600" dirty="0" err="1"/>
              <a:t>Yigitcanlar</a:t>
            </a:r>
            <a:r>
              <a:rPr lang="en-US" sz="1600" dirty="0"/>
              <a:t>, T., Nili, A., &amp; </a:t>
            </a:r>
            <a:r>
              <a:rPr lang="en-US" sz="1600" dirty="0" err="1"/>
              <a:t>Nyandega</a:t>
            </a:r>
            <a:r>
              <a:rPr lang="en-US" sz="1600" dirty="0"/>
              <a:t>, D. (2024). Algorithmic green infrastructure </a:t>
            </a:r>
            <a:r>
              <a:rPr lang="en-US" sz="1600" dirty="0" err="1"/>
              <a:t>optimisation</a:t>
            </a:r>
            <a:r>
              <a:rPr lang="en-US" sz="1600" dirty="0"/>
              <a:t>: Review of artificial intelligence driven approaches for tackling climate change. Sustainable Cities and Society, 101, 105182. https://</a:t>
            </a:r>
            <a:r>
              <a:rPr lang="en-US" sz="1600" dirty="0" err="1"/>
              <a:t>doi.org</a:t>
            </a:r>
            <a:r>
              <a:rPr lang="en-US" sz="1600" dirty="0"/>
              <a:t>/10.1016/j.scs.2024.105182  ￼</a:t>
            </a:r>
          </a:p>
          <a:p>
            <a:r>
              <a:rPr lang="en-US" sz="1600" dirty="0"/>
              <a:t>Mai, G., Huang, W., Sun, J., Song, S., Mishra, D., Liu, N., Gao, S., Liu, T., Cong, G., Hu, Y., Cundy, C., Li, Z., Zhu, R., &amp; Lao, N. (2023). On the opportunities and challenges of foundation models for geospatial artificial intelligence. </a:t>
            </a:r>
            <a:r>
              <a:rPr lang="en-US" sz="1600" dirty="0" err="1"/>
              <a:t>arXiv</a:t>
            </a:r>
            <a:r>
              <a:rPr lang="en-US" sz="1600" dirty="0"/>
              <a:t> preprint arXiv:2304.06798.  ￼</a:t>
            </a:r>
          </a:p>
          <a:p>
            <a:r>
              <a:rPr lang="en-US" sz="1600" dirty="0"/>
              <a:t>Li, F., </a:t>
            </a:r>
            <a:r>
              <a:rPr lang="en-US" sz="1600" dirty="0" err="1"/>
              <a:t>Yigitcanlar</a:t>
            </a:r>
            <a:r>
              <a:rPr lang="en-US" sz="1600" dirty="0"/>
              <a:t>, T., Nepal, M., Nguyen Thanh, K., &amp; Dur, F. (2024). A novel urban heat vulnerability analysis: Integrating machine learning and remote sensing for enhanced insights. Remote Sensing, 16(16), 3032. https://</a:t>
            </a:r>
            <a:r>
              <a:rPr lang="en-US" sz="1600" dirty="0" err="1"/>
              <a:t>doi.org</a:t>
            </a:r>
            <a:r>
              <a:rPr lang="en-US" sz="1600" dirty="0"/>
              <a:t>/10.3390/rs16163032  ￼</a:t>
            </a:r>
          </a:p>
          <a:p>
            <a:r>
              <a:rPr lang="en-US" sz="1600" dirty="0"/>
              <a:t>Yang, X., Song, Y., Yoo, C., Ren, K., &amp; Wu, P. (2025). Irregular anisotropy in surface urban heat island footprint. Sustainable Cities and Society, 106779 (early access/article number). https://</a:t>
            </a:r>
            <a:r>
              <a:rPr lang="en-US" sz="1600" dirty="0" err="1"/>
              <a:t>doi.org</a:t>
            </a:r>
            <a:r>
              <a:rPr lang="en-US" sz="1600" dirty="0"/>
              <a:t>/10.1016/j.scs.2025.106779 (article record)  ￼</a:t>
            </a:r>
          </a:p>
          <a:p>
            <a:r>
              <a:rPr lang="en-US" sz="1600" dirty="0" err="1"/>
              <a:t>Nieuwenhuijsen</a:t>
            </a:r>
            <a:r>
              <a:rPr lang="en-US" sz="1600" dirty="0"/>
              <a:t>, M. J., &amp; Khreis, H. (2016). Car free cities: Pathway to healthy urban living. Environment International, 94, 251–262. https://</a:t>
            </a:r>
            <a:r>
              <a:rPr lang="en-US" sz="1600" dirty="0" err="1"/>
              <a:t>doi.org</a:t>
            </a:r>
            <a:r>
              <a:rPr lang="en-US" sz="1600" dirty="0"/>
              <a:t>/10.1016/j.envint.2016.05.032  ￼</a:t>
            </a:r>
          </a:p>
          <a:p>
            <a:r>
              <a:rPr lang="en-US" sz="1600" dirty="0"/>
              <a:t>Patrisia, Y., Law, D. W., Gunasekara, C., &amp; </a:t>
            </a:r>
            <a:r>
              <a:rPr lang="en-US" sz="1600" dirty="0" err="1"/>
              <a:t>Setunge</a:t>
            </a:r>
            <a:r>
              <a:rPr lang="en-US" sz="1600" dirty="0"/>
              <a:t>, S. (2025). Assessment of waste-integrated concrete products: A cradle-to-cradle perspective. The International Journal of Life Cycle Assessment, 30, 834–861. https://</a:t>
            </a:r>
            <a:r>
              <a:rPr lang="en-US" sz="1600" dirty="0" err="1"/>
              <a:t>doi.org</a:t>
            </a:r>
            <a:r>
              <a:rPr lang="en-US" sz="1600" dirty="0"/>
              <a:t>/10.1007/s11367-025-02443-w  ￼</a:t>
            </a:r>
          </a:p>
          <a:p>
            <a:r>
              <a:rPr lang="en-US" sz="1600" dirty="0"/>
              <a:t>Xing, W., Tam, V. W. Y., Le, K. N., Hao, J. L., &amp; Wang, J. (2023). Life cycle assessment of sustainable concrete with recycled aggregate and supplementary cementitious materials. Resources, Conservation and Recycling, 193, 106947. https://</a:t>
            </a:r>
            <a:r>
              <a:rPr lang="en-US" sz="1600" dirty="0" err="1"/>
              <a:t>doi.org</a:t>
            </a:r>
            <a:r>
              <a:rPr lang="en-US" sz="1600" dirty="0"/>
              <a:t>/10.1016/j.resconrec.2023.106947  ￼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F0E00-F22D-6F49-C4A5-1EBB77C1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3D224-B052-4F22-9085-03F245CA26C4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2512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00835890FEAA45B882007C722EF182" ma:contentTypeVersion="4" ma:contentTypeDescription="Create a new document." ma:contentTypeScope="" ma:versionID="3e672a88799214e9a18beebb8748d4e1">
  <xsd:schema xmlns:xsd="http://www.w3.org/2001/XMLSchema" xmlns:xs="http://www.w3.org/2001/XMLSchema" xmlns:p="http://schemas.microsoft.com/office/2006/metadata/properties" xmlns:ns3="a7c6e008-96e9-4463-81ca-1885d8164289" targetNamespace="http://schemas.microsoft.com/office/2006/metadata/properties" ma:root="true" ma:fieldsID="9442bc5c4ed1ae0656d00eb28c55a8a0" ns3:_="">
    <xsd:import namespace="a7c6e008-96e9-4463-81ca-1885d8164289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c6e008-96e9-4463-81ca-1885d8164289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8ED057-045C-40C6-8AED-EA3977B404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B7BCC9-4C4D-476F-B9F8-10F5FA9F9757}">
  <ds:schemaRefs>
    <ds:schemaRef ds:uri="http://purl.org/dc/elements/1.1/"/>
    <ds:schemaRef ds:uri="http://www.w3.org/XML/1998/namespace"/>
    <ds:schemaRef ds:uri="a7c6e008-96e9-4463-81ca-1885d8164289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6A21ABF1-554C-4FF0-9476-269799DDD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c6e008-96e9-4463-81ca-1885d81642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1367</Words>
  <Application>Microsoft Macintosh PowerPoint</Application>
  <PresentationFormat>Widescreen</PresentationFormat>
  <Paragraphs>133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Segoe UI</vt:lpstr>
      <vt:lpstr>Office Theme</vt:lpstr>
      <vt:lpstr>PowerPoint Presentation</vt:lpstr>
      <vt:lpstr>Introduction</vt:lpstr>
      <vt:lpstr>AI advantages </vt:lpstr>
      <vt:lpstr>AI vs. Hunman intelligence</vt:lpstr>
      <vt:lpstr>Key values of PhD research</vt:lpstr>
      <vt:lpstr>Limitation 1 – Lack of Original Research Ability</vt:lpstr>
      <vt:lpstr>Limitation 1 – Lack of Original Research Ability</vt:lpstr>
      <vt:lpstr>Limitation 2 – Lack of Critical Thinking and Creativity</vt:lpstr>
      <vt:lpstr>Limitation 2 – Lack of Critical Thinking and Creativity</vt:lpstr>
      <vt:lpstr>Limitation 3 – Insufficient Disciplinary Depth &amp; Judgment</vt:lpstr>
      <vt:lpstr>Limitation 3 – Insufficient Disciplinary Depth &amp; Judgment</vt:lpstr>
      <vt:lpstr>Limitation 4 – Misinformation</vt:lpstr>
      <vt:lpstr>Limitation 5 – Ethical and Academic Integrity Issues</vt:lpstr>
      <vt:lpstr>Conclusion and takeaways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Milestone 1 Candidacy Presentation</dc:title>
  <dc:creator>Mohammad Swapan</dc:creator>
  <cp:lastModifiedBy>Yongze Song</cp:lastModifiedBy>
  <cp:revision>60</cp:revision>
  <dcterms:created xsi:type="dcterms:W3CDTF">2021-05-03T03:07:48Z</dcterms:created>
  <dcterms:modified xsi:type="dcterms:W3CDTF">2025-09-14T22:50:57Z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0x0101004900835890FEAA45B882007C722EF182</vt:lpwstr>
  </property>
</Properties>
</file>